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6" r:id="rId2"/>
    <p:sldId id="257" r:id="rId3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1782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F6FFBA-D2B1-4286-9FA6-493659DE959B}" type="datetimeFigureOut">
              <a:rPr lang="ko-KR" altLang="en-US" smtClean="0"/>
              <a:t>2017-08-31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A11651-43E5-4341-99BD-06294CE770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37386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2017-08-31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2017-08-31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2017-08-31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2017-08-31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2017-08-31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2017-08-31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2017-08-31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2017-08-31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2017-08-31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2017-08-31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2017-08-31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87934-B1E5-46AB-9F6D-7F995CC49E11}" type="datetimeFigureOut">
              <a:rPr lang="ko-KR" altLang="en-US" smtClean="0"/>
              <a:pPr/>
              <a:t>2017-08-31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680928" y="188640"/>
            <a:ext cx="7851512" cy="5760640"/>
            <a:chOff x="464904" y="188640"/>
            <a:chExt cx="7851512" cy="5760640"/>
          </a:xfrm>
        </p:grpSpPr>
        <p:pic>
          <p:nvPicPr>
            <p:cNvPr id="4" name="그림 3" descr="사본 -ci2_1.gi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7544" y="404664"/>
              <a:ext cx="2209800" cy="1323975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2843808" y="188640"/>
              <a:ext cx="5256584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</a:t>
              </a:r>
              <a:r>
                <a:rPr lang="en-US" altLang="ko-KR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2018</a:t>
              </a:r>
              <a:r>
                <a:rPr lang="ko-KR" altLang="en-US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학년도 </a:t>
              </a:r>
              <a:endParaRPr lang="en-US" altLang="ko-K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r>
                <a:rPr lang="ko-KR" altLang="en-US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학교현장실습 </a:t>
              </a:r>
              <a:endParaRPr lang="en-US" altLang="ko-K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r>
                <a:rPr lang="ko-KR" altLang="en-US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신청 안내</a:t>
              </a:r>
              <a:endParaRPr lang="ko-KR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83566" y="2508918"/>
              <a:ext cx="734481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AutoNum type="arabicPeriod"/>
              </a:pPr>
              <a:r>
                <a:rPr lang="ko-KR" altLang="en-US" b="1" dirty="0" smtClean="0"/>
                <a:t>실습기간 </a:t>
              </a:r>
              <a:r>
                <a:rPr lang="en-US" altLang="ko-KR" b="1" dirty="0" smtClean="0"/>
                <a:t>:</a:t>
              </a:r>
              <a:r>
                <a:rPr lang="en-US" altLang="ko-KR" dirty="0" smtClean="0"/>
                <a:t> </a:t>
              </a:r>
              <a:r>
                <a:rPr lang="en-US" altLang="ko-KR" dirty="0" smtClean="0"/>
                <a:t>2018</a:t>
              </a:r>
              <a:r>
                <a:rPr lang="ko-KR" altLang="en-US" dirty="0" smtClean="0"/>
                <a:t>년 </a:t>
              </a:r>
              <a:r>
                <a:rPr lang="en-US" altLang="ko-KR" dirty="0"/>
                <a:t>4</a:t>
              </a:r>
              <a:r>
                <a:rPr lang="ko-KR" altLang="en-US" dirty="0" smtClean="0"/>
                <a:t>월 </a:t>
              </a:r>
              <a:r>
                <a:rPr lang="en-US" altLang="ko-KR" dirty="0" smtClean="0"/>
                <a:t>30</a:t>
              </a:r>
              <a:r>
                <a:rPr lang="ko-KR" altLang="en-US" dirty="0" smtClean="0"/>
                <a:t>일</a:t>
              </a:r>
              <a:r>
                <a:rPr lang="en-US" altLang="ko-KR" dirty="0" smtClean="0"/>
                <a:t>(</a:t>
              </a:r>
              <a:r>
                <a:rPr lang="ko-KR" altLang="en-US" dirty="0" smtClean="0"/>
                <a:t>월</a:t>
              </a:r>
              <a:r>
                <a:rPr lang="en-US" altLang="ko-KR" dirty="0" smtClean="0"/>
                <a:t>) ~ </a:t>
              </a:r>
              <a:r>
                <a:rPr lang="en-US" altLang="ko-KR" dirty="0" smtClean="0"/>
                <a:t>2018</a:t>
              </a:r>
              <a:r>
                <a:rPr lang="ko-KR" altLang="en-US" dirty="0" smtClean="0"/>
                <a:t>년 </a:t>
              </a:r>
              <a:r>
                <a:rPr lang="en-US" altLang="ko-KR" dirty="0" smtClean="0"/>
                <a:t>5</a:t>
              </a:r>
              <a:r>
                <a:rPr lang="ko-KR" altLang="en-US" dirty="0" smtClean="0"/>
                <a:t>월 </a:t>
              </a:r>
              <a:r>
                <a:rPr lang="en-US" altLang="ko-KR" dirty="0" smtClean="0"/>
                <a:t>25</a:t>
              </a:r>
              <a:r>
                <a:rPr lang="ko-KR" altLang="en-US" dirty="0" smtClean="0"/>
                <a:t>일</a:t>
              </a:r>
              <a:r>
                <a:rPr lang="en-US" altLang="ko-KR" dirty="0" smtClean="0"/>
                <a:t>(</a:t>
              </a:r>
              <a:r>
                <a:rPr lang="ko-KR" altLang="en-US" dirty="0" smtClean="0"/>
                <a:t>금</a:t>
              </a:r>
              <a:r>
                <a:rPr lang="en-US" altLang="ko-KR" dirty="0" smtClean="0"/>
                <a:t>), </a:t>
              </a:r>
              <a:r>
                <a:rPr lang="en-US" altLang="ko-KR" b="1" dirty="0" smtClean="0"/>
                <a:t>4</a:t>
              </a:r>
              <a:r>
                <a:rPr lang="ko-KR" altLang="en-US" b="1" dirty="0" smtClean="0"/>
                <a:t>주간</a:t>
              </a:r>
              <a:r>
                <a:rPr lang="en-US" altLang="ko-KR" b="1" dirty="0" smtClean="0"/>
                <a:t/>
              </a:r>
              <a:br>
                <a:rPr lang="en-US" altLang="ko-KR" b="1" dirty="0" smtClean="0"/>
              </a:br>
              <a:r>
                <a:rPr lang="en-US" altLang="ko-KR" b="1" dirty="0" smtClean="0"/>
                <a:t>※ </a:t>
              </a:r>
              <a:r>
                <a:rPr lang="ko-KR" altLang="en-US" b="1" dirty="0" smtClean="0"/>
                <a:t>실습학교 사정에 따라 바뀔 수 있습니다</a:t>
              </a:r>
              <a:r>
                <a:rPr lang="en-US" altLang="ko-KR" b="1" dirty="0" smtClean="0"/>
                <a:t>.</a:t>
              </a: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467544" y="2408917"/>
              <a:ext cx="7416824" cy="848074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80926" y="3978016"/>
              <a:ext cx="78354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AutoNum type="arabicPeriod" startAt="2"/>
              </a:pPr>
              <a:r>
                <a:rPr lang="ko-KR" altLang="en-US" b="1" dirty="0" smtClean="0"/>
                <a:t>신청기간 </a:t>
              </a:r>
              <a:r>
                <a:rPr lang="en-US" altLang="ko-KR" b="1" dirty="0" smtClean="0"/>
                <a:t>: </a:t>
              </a:r>
              <a:r>
                <a:rPr lang="en-US" altLang="ko-KR" dirty="0" smtClean="0"/>
                <a:t>2017.</a:t>
              </a:r>
              <a:r>
                <a:rPr lang="ko-KR" altLang="en-US" dirty="0" smtClean="0"/>
                <a:t> </a:t>
              </a:r>
              <a:r>
                <a:rPr lang="en-US" altLang="ko-KR" dirty="0"/>
                <a:t>9</a:t>
              </a:r>
              <a:r>
                <a:rPr lang="en-US" altLang="ko-KR" dirty="0" smtClean="0"/>
                <a:t>.</a:t>
              </a:r>
              <a:r>
                <a:rPr lang="ko-KR" altLang="en-US" dirty="0" smtClean="0"/>
                <a:t> </a:t>
              </a:r>
              <a:r>
                <a:rPr lang="en-US" altLang="ko-KR" dirty="0" smtClean="0"/>
                <a:t>11</a:t>
              </a:r>
              <a:r>
                <a:rPr lang="en-US" altLang="ko-KR" dirty="0" smtClean="0"/>
                <a:t>(</a:t>
              </a:r>
              <a:r>
                <a:rPr lang="ko-KR" altLang="en-US" dirty="0" smtClean="0"/>
                <a:t>월</a:t>
              </a:r>
              <a:r>
                <a:rPr lang="en-US" altLang="ko-KR" dirty="0" smtClean="0"/>
                <a:t>) </a:t>
              </a:r>
              <a:r>
                <a:rPr lang="en-US" altLang="ko-KR" dirty="0" smtClean="0"/>
                <a:t>~ </a:t>
              </a:r>
              <a:r>
                <a:rPr lang="en-US" altLang="ko-KR" dirty="0" smtClean="0"/>
                <a:t>2017.</a:t>
              </a:r>
              <a:r>
                <a:rPr lang="ko-KR" altLang="en-US" dirty="0" smtClean="0"/>
                <a:t> </a:t>
              </a:r>
              <a:r>
                <a:rPr lang="en-US" altLang="ko-KR" dirty="0" smtClean="0"/>
                <a:t>9.</a:t>
              </a:r>
              <a:r>
                <a:rPr lang="ko-KR" altLang="en-US" dirty="0" smtClean="0"/>
                <a:t> </a:t>
              </a:r>
              <a:r>
                <a:rPr lang="en-US" altLang="ko-KR" dirty="0" smtClean="0"/>
                <a:t>28(</a:t>
              </a:r>
              <a:r>
                <a:rPr lang="ko-KR" altLang="en-US" dirty="0"/>
                <a:t>목</a:t>
              </a:r>
              <a:r>
                <a:rPr lang="en-US" altLang="ko-KR" dirty="0" smtClean="0"/>
                <a:t>) </a:t>
              </a:r>
              <a:r>
                <a:rPr lang="en-US" altLang="ko-KR" dirty="0" smtClean="0"/>
                <a:t>18:00</a:t>
              </a:r>
              <a:r>
                <a:rPr lang="ko-KR" altLang="en-US" dirty="0" smtClean="0"/>
                <a:t>까지</a:t>
              </a:r>
              <a:endParaRPr lang="en-US" altLang="ko-KR" dirty="0" smtClean="0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464904" y="3733054"/>
              <a:ext cx="7416824" cy="848074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64904" y="5201207"/>
              <a:ext cx="734481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AutoNum type="arabicPeriod" startAt="3"/>
              </a:pPr>
              <a:r>
                <a:rPr lang="ko-KR" altLang="en-US" b="1" dirty="0" smtClean="0"/>
                <a:t>신청방법 </a:t>
              </a:r>
              <a:r>
                <a:rPr lang="en-US" altLang="ko-KR" b="1" dirty="0" smtClean="0"/>
                <a:t>: </a:t>
              </a:r>
              <a:r>
                <a:rPr lang="en-US" altLang="ko-KR" dirty="0" smtClean="0"/>
                <a:t>UWINS(</a:t>
              </a:r>
              <a:r>
                <a:rPr lang="ko-KR" altLang="en-US" dirty="0" smtClean="0"/>
                <a:t>학생포탈</a:t>
              </a:r>
              <a:r>
                <a:rPr lang="en-US" altLang="ko-KR" dirty="0" smtClean="0"/>
                <a:t>) -&gt; </a:t>
              </a:r>
              <a:r>
                <a:rPr lang="ko-KR" altLang="en-US" dirty="0" smtClean="0"/>
                <a:t>교직</a:t>
              </a:r>
              <a:r>
                <a:rPr lang="en-US" altLang="ko-KR" dirty="0" smtClean="0"/>
                <a:t>/</a:t>
              </a:r>
              <a:r>
                <a:rPr lang="ko-KR" altLang="en-US" dirty="0" smtClean="0"/>
                <a:t>전공 </a:t>
              </a:r>
              <a:r>
                <a:rPr lang="en-US" altLang="ko-KR" dirty="0" smtClean="0"/>
                <a:t>-&gt; </a:t>
              </a:r>
              <a:r>
                <a:rPr lang="ko-KR" altLang="en-US" dirty="0" smtClean="0"/>
                <a:t>교직과정 </a:t>
              </a:r>
              <a:r>
                <a:rPr lang="en-US" altLang="ko-KR" dirty="0" smtClean="0"/>
                <a:t>-&gt;</a:t>
              </a:r>
            </a:p>
            <a:p>
              <a:pPr marL="342900" indent="-342900"/>
              <a:r>
                <a:rPr lang="en-US" altLang="ko-KR" dirty="0" smtClean="0"/>
                <a:t>                  </a:t>
              </a:r>
              <a:r>
                <a:rPr lang="ko-KR" altLang="en-US" dirty="0" smtClean="0"/>
                <a:t>학교현장실</a:t>
              </a:r>
              <a:r>
                <a:rPr lang="ko-KR" altLang="en-US" dirty="0"/>
                <a:t>습</a:t>
              </a:r>
              <a:r>
                <a:rPr lang="ko-KR" altLang="en-US" dirty="0" smtClean="0"/>
                <a:t>신청 </a:t>
              </a:r>
              <a:r>
                <a:rPr lang="en-US" altLang="ko-KR" dirty="0" smtClean="0"/>
                <a:t>-&gt; </a:t>
              </a:r>
              <a:r>
                <a:rPr lang="ko-KR" altLang="en-US" dirty="0" smtClean="0"/>
                <a:t>신청서 출력 </a:t>
              </a:r>
              <a:r>
                <a:rPr lang="en-US" altLang="ko-KR" dirty="0" smtClean="0"/>
                <a:t>-&gt; </a:t>
              </a:r>
              <a:r>
                <a:rPr lang="ko-KR" altLang="en-US" dirty="0" err="1" smtClean="0"/>
                <a:t>교직팀</a:t>
              </a:r>
              <a:r>
                <a:rPr lang="ko-KR" altLang="en-US" dirty="0" smtClean="0"/>
                <a:t> 제출</a:t>
              </a:r>
              <a:endParaRPr lang="en-US" altLang="ko-KR" dirty="0" smtClean="0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464904" y="5101206"/>
              <a:ext cx="7416824" cy="848074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970744" y="6310088"/>
            <a:ext cx="2561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+mj-ea"/>
                <a:ea typeface="+mj-ea"/>
              </a:rPr>
              <a:t>☏ </a:t>
            </a:r>
            <a:r>
              <a:rPr lang="ko-KR" altLang="en-US" dirty="0" err="1" smtClean="0">
                <a:latin typeface="+mj-ea"/>
                <a:ea typeface="+mj-ea"/>
              </a:rPr>
              <a:t>교직팀</a:t>
            </a:r>
            <a:r>
              <a:rPr lang="ko-KR" altLang="en-US" dirty="0" smtClean="0">
                <a:latin typeface="+mj-ea"/>
                <a:ea typeface="+mj-ea"/>
              </a:rPr>
              <a:t> </a:t>
            </a:r>
            <a:r>
              <a:rPr lang="en-US" altLang="ko-KR" dirty="0" smtClean="0">
                <a:latin typeface="+mj-ea"/>
                <a:ea typeface="+mj-ea"/>
              </a:rPr>
              <a:t>: 259 - 1191</a:t>
            </a:r>
            <a:endParaRPr lang="ko-KR" altLang="en-US" dirty="0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450896" y="279310"/>
            <a:ext cx="8297568" cy="6161837"/>
            <a:chOff x="450896" y="279310"/>
            <a:chExt cx="8297568" cy="6161837"/>
          </a:xfrm>
        </p:grpSpPr>
        <p:sp>
          <p:nvSpPr>
            <p:cNvPr id="6" name="TextBox 5"/>
            <p:cNvSpPr txBox="1"/>
            <p:nvPr/>
          </p:nvSpPr>
          <p:spPr>
            <a:xfrm>
              <a:off x="2843808" y="279310"/>
              <a:ext cx="576064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학교현장실습신청 시</a:t>
              </a:r>
              <a:endParaRPr lang="en-US" altLang="ko-K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r>
                <a:rPr lang="ko-KR" altLang="en-US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유의사항</a:t>
              </a:r>
              <a:endParaRPr lang="ko-KR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451522" y="1844823"/>
              <a:ext cx="8296942" cy="4464497"/>
            </a:xfrm>
            <a:prstGeom prst="rect">
              <a:avLst/>
            </a:prstGeom>
            <a:noFill/>
            <a:ln cmpd="sng">
              <a:solidFill>
                <a:schemeClr val="bg1">
                  <a:lumMod val="8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0" name="그림 9" descr="사본 -ci2_2.gi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5609" y="404664"/>
              <a:ext cx="2162175" cy="1333500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450896" y="1916832"/>
              <a:ext cx="8280920" cy="45243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* </a:t>
              </a:r>
              <a:r>
                <a:rPr lang="ko-KR" alt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실습학교 배정은</a:t>
              </a:r>
              <a:r>
                <a:rPr lang="en-US" altLang="ko-KR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…</a:t>
              </a:r>
            </a:p>
            <a:p>
              <a:pPr>
                <a:buFont typeface="Arial" charset="0"/>
                <a:buChar char="•"/>
              </a:pPr>
              <a:endParaRPr lang="ko-KR" altLang="en-US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r>
                <a:rPr lang="ko-KR" altLang="en-US" dirty="0" smtClean="0"/>
                <a:t> </a:t>
              </a:r>
              <a:r>
                <a:rPr lang="en-US" altLang="ko-KR" dirty="0" smtClean="0"/>
                <a:t> </a:t>
              </a:r>
              <a:r>
                <a:rPr lang="en-US" altLang="ko-KR" b="1" dirty="0" smtClean="0"/>
                <a:t>1. </a:t>
              </a:r>
              <a:r>
                <a:rPr lang="ko-KR" altLang="en-US" b="1" dirty="0" smtClean="0"/>
                <a:t>신청학교 출신자를 우선하여 배정합니다</a:t>
              </a:r>
              <a:r>
                <a:rPr lang="en-US" altLang="ko-KR" b="1" dirty="0" smtClean="0"/>
                <a:t>.</a:t>
              </a:r>
            </a:p>
            <a:p>
              <a:r>
                <a:rPr lang="en-US" altLang="ko-KR" b="1" dirty="0"/>
                <a:t> </a:t>
              </a:r>
              <a:r>
                <a:rPr lang="en-US" altLang="ko-KR" b="1" dirty="0" smtClean="0"/>
                <a:t>      : </a:t>
              </a:r>
              <a:r>
                <a:rPr lang="en-US" altLang="ko-KR" b="1" dirty="0" smtClean="0"/>
                <a:t>2017</a:t>
              </a:r>
              <a:r>
                <a:rPr lang="ko-KR" altLang="en-US" b="1" dirty="0" smtClean="0"/>
                <a:t>학년도 </a:t>
              </a:r>
              <a:r>
                <a:rPr lang="ko-KR" altLang="en-US" b="1" dirty="0" smtClean="0"/>
                <a:t>학교현장실습 배정 결과 </a:t>
              </a:r>
              <a:r>
                <a:rPr lang="en-US" altLang="ko-KR" b="1" dirty="0" smtClean="0"/>
                <a:t>80%</a:t>
              </a:r>
              <a:r>
                <a:rPr lang="ko-KR" altLang="en-US" b="1" dirty="0" smtClean="0"/>
                <a:t>이상의 학생이 출신학교에 </a:t>
              </a:r>
              <a:endParaRPr lang="en-US" altLang="ko-KR" b="1" dirty="0" smtClean="0"/>
            </a:p>
            <a:p>
              <a:r>
                <a:rPr lang="en-US" altLang="ko-KR" b="1" dirty="0" smtClean="0"/>
                <a:t>         </a:t>
              </a:r>
              <a:r>
                <a:rPr lang="ko-KR" altLang="en-US" b="1" dirty="0" smtClean="0"/>
                <a:t>배정되었습니다</a:t>
              </a:r>
              <a:r>
                <a:rPr lang="en-US" altLang="ko-KR" b="1" dirty="0" smtClean="0"/>
                <a:t>. </a:t>
              </a:r>
              <a:r>
                <a:rPr lang="ko-KR" altLang="en-US" b="1" dirty="0" smtClean="0"/>
                <a:t>그러므로</a:t>
              </a:r>
              <a:r>
                <a:rPr lang="ko-KR" altLang="en-US" b="1" dirty="0" smtClean="0">
                  <a:solidFill>
                    <a:srgbClr val="0070C0"/>
                  </a:solidFill>
                </a:rPr>
                <a:t> </a:t>
              </a:r>
              <a:r>
                <a:rPr lang="en-US" altLang="ko-KR" b="1" u="sng" dirty="0" smtClean="0">
                  <a:solidFill>
                    <a:srgbClr val="FF0000"/>
                  </a:solidFill>
                </a:rPr>
                <a:t>1·2</a:t>
              </a:r>
              <a:r>
                <a:rPr lang="ko-KR" altLang="en-US" b="1" u="sng" dirty="0" smtClean="0">
                  <a:solidFill>
                    <a:srgbClr val="FF0000"/>
                  </a:solidFill>
                </a:rPr>
                <a:t>지망은 출신학교로 신청</a:t>
              </a:r>
              <a:r>
                <a:rPr lang="ko-KR" altLang="en-US" b="1" u="sng" dirty="0" smtClean="0"/>
                <a:t>하시길</a:t>
              </a:r>
              <a:r>
                <a:rPr lang="ko-KR" altLang="en-US" b="1" u="sng" dirty="0" smtClean="0">
                  <a:solidFill>
                    <a:srgbClr val="FF0000"/>
                  </a:solidFill>
                </a:rPr>
                <a:t> </a:t>
              </a:r>
              <a:r>
                <a:rPr lang="ko-KR" altLang="en-US" b="1" u="sng" dirty="0" smtClean="0"/>
                <a:t>바랍니다</a:t>
              </a:r>
              <a:r>
                <a:rPr lang="en-US" altLang="ko-KR" b="1" u="sng" dirty="0" smtClean="0"/>
                <a:t>.</a:t>
              </a:r>
            </a:p>
            <a:p>
              <a:r>
                <a:rPr lang="en-US" altLang="ko-KR" b="1" dirty="0" smtClean="0"/>
                <a:t>  </a:t>
              </a:r>
            </a:p>
            <a:p>
              <a:r>
                <a:rPr lang="en-US" altLang="ko-KR" b="1" dirty="0" smtClean="0"/>
                <a:t> </a:t>
              </a:r>
              <a:r>
                <a:rPr lang="ko-KR" altLang="en-US" b="1" dirty="0" smtClean="0"/>
                <a:t> </a:t>
              </a:r>
              <a:r>
                <a:rPr lang="en-US" altLang="ko-KR" b="1" dirty="0" smtClean="0"/>
                <a:t>2. </a:t>
              </a:r>
              <a:r>
                <a:rPr lang="ko-KR" altLang="en-US" b="1" dirty="0" smtClean="0"/>
                <a:t>누계평점 상위득점자를 우선하여 배정합니다</a:t>
              </a:r>
              <a:r>
                <a:rPr lang="en-US" altLang="ko-KR" b="1" dirty="0" smtClean="0"/>
                <a:t>. </a:t>
              </a:r>
              <a:endParaRPr lang="ko-KR" altLang="en-US" b="1" dirty="0" smtClean="0"/>
            </a:p>
            <a:p>
              <a:endParaRPr lang="ko-KR" altLang="en-US" dirty="0" smtClean="0"/>
            </a:p>
            <a:p>
              <a:r>
                <a:rPr lang="en-US" altLang="ko-KR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* </a:t>
              </a:r>
              <a:r>
                <a:rPr lang="ko-KR" alt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학교현장실습 신청자는</a:t>
              </a:r>
              <a:r>
                <a:rPr lang="en-US" altLang="ko-KR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…</a:t>
              </a:r>
            </a:p>
            <a:p>
              <a:r>
                <a:rPr lang="en-US" altLang="ko-KR" dirty="0" smtClean="0"/>
                <a:t> </a:t>
              </a:r>
            </a:p>
            <a:p>
              <a:r>
                <a:rPr lang="en-US" altLang="ko-KR" b="1" dirty="0"/>
                <a:t> </a:t>
              </a:r>
              <a:r>
                <a:rPr lang="en-US" altLang="ko-KR" b="1" dirty="0" smtClean="0"/>
                <a:t>- </a:t>
              </a:r>
              <a:r>
                <a:rPr lang="en-US" altLang="ko-KR" b="1" dirty="0" smtClean="0">
                  <a:solidFill>
                    <a:srgbClr val="FF0000"/>
                  </a:solidFill>
                </a:rPr>
                <a:t>2018</a:t>
              </a:r>
              <a:r>
                <a:rPr lang="ko-KR" altLang="en-US" b="1" dirty="0" smtClean="0">
                  <a:solidFill>
                    <a:srgbClr val="FF0000"/>
                  </a:solidFill>
                </a:rPr>
                <a:t>학년도 </a:t>
              </a:r>
              <a:r>
                <a:rPr lang="en-US" altLang="ko-KR" b="1" dirty="0" smtClean="0">
                  <a:solidFill>
                    <a:srgbClr val="FF0000"/>
                  </a:solidFill>
                </a:rPr>
                <a:t>1</a:t>
              </a:r>
              <a:r>
                <a:rPr lang="ko-KR" altLang="en-US" b="1" dirty="0" smtClean="0">
                  <a:solidFill>
                    <a:srgbClr val="FF0000"/>
                  </a:solidFill>
                </a:rPr>
                <a:t>학기 수강신청 시 </a:t>
              </a:r>
              <a:r>
                <a:rPr lang="en-US" altLang="ko-KR" b="1" u="sng" dirty="0" smtClean="0">
                  <a:solidFill>
                    <a:srgbClr val="0070C0"/>
                  </a:solidFill>
                </a:rPr>
                <a:t>&lt;</a:t>
              </a:r>
              <a:r>
                <a:rPr lang="ko-KR" altLang="en-US" b="1" u="sng" dirty="0" smtClean="0">
                  <a:solidFill>
                    <a:srgbClr val="0070C0"/>
                  </a:solidFill>
                </a:rPr>
                <a:t>학교현장실습</a:t>
              </a:r>
              <a:r>
                <a:rPr lang="en-US" altLang="ko-KR" b="1" u="sng" dirty="0" smtClean="0">
                  <a:solidFill>
                    <a:srgbClr val="0070C0"/>
                  </a:solidFill>
                </a:rPr>
                <a:t>&gt; </a:t>
              </a:r>
              <a:r>
                <a:rPr lang="ko-KR" altLang="en-US" b="1" u="sng" dirty="0" smtClean="0">
                  <a:solidFill>
                    <a:srgbClr val="0070C0"/>
                  </a:solidFill>
                </a:rPr>
                <a:t>과목을</a:t>
              </a:r>
              <a:r>
                <a:rPr lang="en-US" altLang="ko-KR" b="1" u="sng" dirty="0">
                  <a:solidFill>
                    <a:srgbClr val="0070C0"/>
                  </a:solidFill>
                </a:rPr>
                <a:t> </a:t>
              </a:r>
              <a:r>
                <a:rPr lang="ko-KR" altLang="en-US" b="1" u="sng" dirty="0" smtClean="0">
                  <a:solidFill>
                    <a:srgbClr val="0070C0"/>
                  </a:solidFill>
                </a:rPr>
                <a:t>반드시 신청</a:t>
              </a:r>
              <a:r>
                <a:rPr lang="ko-KR" altLang="en-US" b="1" dirty="0" smtClean="0"/>
                <a:t>해</a:t>
              </a:r>
              <a:r>
                <a:rPr lang="ko-KR" altLang="en-US" b="1" dirty="0"/>
                <a:t>야</a:t>
              </a:r>
              <a:r>
                <a:rPr lang="ko-KR" altLang="en-US" b="1" dirty="0" smtClean="0"/>
                <a:t> </a:t>
              </a:r>
              <a:endParaRPr lang="en-US" altLang="ko-KR" b="1" dirty="0" smtClean="0"/>
            </a:p>
            <a:p>
              <a:r>
                <a:rPr lang="en-US" altLang="ko-KR" b="1" dirty="0"/>
                <a:t> </a:t>
              </a:r>
              <a:r>
                <a:rPr lang="en-US" altLang="ko-KR" b="1" dirty="0" smtClean="0"/>
                <a:t>  </a:t>
              </a:r>
              <a:r>
                <a:rPr lang="ko-KR" altLang="en-US" b="1" dirty="0" smtClean="0"/>
                <a:t>합니다</a:t>
              </a:r>
              <a:r>
                <a:rPr lang="en-US" altLang="ko-KR" b="1" dirty="0" smtClean="0"/>
                <a:t>.</a:t>
              </a:r>
            </a:p>
            <a:p>
              <a:r>
                <a:rPr lang="en-US" altLang="ko-KR" b="1" dirty="0" smtClean="0"/>
                <a:t> - </a:t>
              </a:r>
              <a:r>
                <a:rPr lang="ko-KR" altLang="en-US" b="1" dirty="0" smtClean="0"/>
                <a:t>실습과목이 제 </a:t>
              </a:r>
              <a:r>
                <a:rPr lang="en-US" altLang="ko-KR" b="1" dirty="0" smtClean="0"/>
                <a:t>2</a:t>
              </a:r>
              <a:r>
                <a:rPr lang="ko-KR" altLang="en-US" b="1" dirty="0" smtClean="0"/>
                <a:t>외국어 이거나 공업계인 학생은 실습희망학교에 해당 과목         </a:t>
              </a:r>
              <a:endParaRPr lang="en-US" altLang="ko-KR" b="1" dirty="0" smtClean="0"/>
            </a:p>
            <a:p>
              <a:r>
                <a:rPr lang="en-US" altLang="ko-KR" b="1" dirty="0"/>
                <a:t> </a:t>
              </a:r>
              <a:r>
                <a:rPr lang="en-US" altLang="ko-KR" b="1" dirty="0" smtClean="0"/>
                <a:t>  </a:t>
              </a:r>
              <a:r>
                <a:rPr lang="ko-KR" altLang="en-US" b="1" dirty="0" smtClean="0"/>
                <a:t>실습이 가능한지 문의하여 확인한 후 신청하시기 바랍니다</a:t>
              </a:r>
              <a:r>
                <a:rPr lang="en-US" altLang="ko-KR" b="1" dirty="0" smtClean="0"/>
                <a:t>.</a:t>
              </a:r>
            </a:p>
            <a:p>
              <a:endParaRPr lang="en-US" altLang="ko-KR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6300192" y="6324372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+mj-ea"/>
                <a:ea typeface="+mj-ea"/>
              </a:rPr>
              <a:t>☏ </a:t>
            </a:r>
            <a:r>
              <a:rPr lang="ko-KR" altLang="en-US" dirty="0" err="1" smtClean="0">
                <a:latin typeface="+mj-ea"/>
                <a:ea typeface="+mj-ea"/>
              </a:rPr>
              <a:t>교직팀</a:t>
            </a:r>
            <a:r>
              <a:rPr lang="ko-KR" altLang="en-US" dirty="0" smtClean="0">
                <a:latin typeface="+mj-ea"/>
                <a:ea typeface="+mj-ea"/>
              </a:rPr>
              <a:t> </a:t>
            </a:r>
            <a:r>
              <a:rPr lang="en-US" altLang="ko-KR" dirty="0" smtClean="0">
                <a:latin typeface="+mj-ea"/>
                <a:ea typeface="+mj-ea"/>
              </a:rPr>
              <a:t>: 259 - 1191</a:t>
            </a:r>
            <a:endParaRPr lang="ko-KR" altLang="en-US" dirty="0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533</TotalTime>
  <Words>92</Words>
  <Application>Microsoft Office PowerPoint</Application>
  <PresentationFormat>화면 슬라이드 쇼(4:3)</PresentationFormat>
  <Paragraphs>25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PowerPoint 프레젠테이션</vt:lpstr>
      <vt:lpstr>PowerPoint 프레젠테이션</vt:lpstr>
    </vt:vector>
  </TitlesOfParts>
  <Company>uou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차진철</dc:creator>
  <cp:lastModifiedBy>uou</cp:lastModifiedBy>
  <cp:revision>53</cp:revision>
  <cp:lastPrinted>2017-08-31T04:53:10Z</cp:lastPrinted>
  <dcterms:created xsi:type="dcterms:W3CDTF">2010-10-19T08:24:33Z</dcterms:created>
  <dcterms:modified xsi:type="dcterms:W3CDTF">2017-08-31T05:07:51Z</dcterms:modified>
</cp:coreProperties>
</file>